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32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Ð¾ÑÐµÐ½Ñ ÑÐ¾Ð½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 b="6071"/>
          <a:stretch>
            <a:fillRect/>
          </a:stretch>
        </p:blipFill>
        <p:spPr bwMode="auto">
          <a:xfrm>
            <a:off x="-612576" y="-558824"/>
            <a:ext cx="10271001" cy="7416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9" name="Picture 5" descr="C:\Users\User\Desktop\С рабочего стола\Овечкина Е. А\САЙТ\НОВОСТИ\День пожилого человека (Бархат)\Бархат\Дуэт Марина и Макси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53394">
            <a:off x="192538" y="-112150"/>
            <a:ext cx="2808312" cy="3967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-468560" y="3140968"/>
            <a:ext cx="2324373" cy="1991270"/>
            <a:chOff x="1398394" y="2758614"/>
            <a:chExt cx="2324373" cy="1991270"/>
          </a:xfrm>
        </p:grpSpPr>
        <p:pic>
          <p:nvPicPr>
            <p:cNvPr id="1031" name="Picture 7" descr="ÐÐ°ÑÑÐ¸Ð½ÐºÐ¸ Ð¿Ð¾ Ð·Ð°Ð¿ÑÐ¾ÑÑ Ð¾ÑÐµÐ½Ð½Ð¸Ð¹ Ð»Ð¸ÑÑ 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102241">
              <a:off x="1535863" y="2758614"/>
              <a:ext cx="2186904" cy="19912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 rot="20968620">
              <a:off x="1398394" y="3323891"/>
              <a:ext cx="20882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itchFamily="2" charset="0"/>
                </a:rPr>
                <a:t>Дуэт </a:t>
              </a:r>
              <a:br>
                <a:rPr lang="ru-RU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itchFamily="2" charset="0"/>
                </a:rPr>
              </a:br>
              <a:r>
                <a:rPr lang="ru-RU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itchFamily="2" charset="0"/>
                </a:rPr>
                <a:t>«Марина и Максим»</a:t>
              </a:r>
              <a:endPara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70128">
            <a:off x="3595934" y="3698880"/>
            <a:ext cx="5751266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12" name="Группа 11"/>
          <p:cNvGrpSpPr/>
          <p:nvPr/>
        </p:nvGrpSpPr>
        <p:grpSpPr>
          <a:xfrm>
            <a:off x="2255488" y="4778571"/>
            <a:ext cx="2308565" cy="1991270"/>
            <a:chOff x="4726570" y="1102429"/>
            <a:chExt cx="2308565" cy="1991270"/>
          </a:xfrm>
        </p:grpSpPr>
        <p:pic>
          <p:nvPicPr>
            <p:cNvPr id="10" name="Picture 7" descr="ÐÐ°ÑÑÐ¸Ð½ÐºÐ¸ Ð¿Ð¾ Ð·Ð°Ð¿ÑÐ¾ÑÑ Ð¾ÑÐµÐ½Ð½Ð¸Ð¹ Ð»Ð¸ÑÑ 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102241">
              <a:off x="4848231" y="1102429"/>
              <a:ext cx="2186904" cy="19912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 rot="21082089">
              <a:off x="4726570" y="1740164"/>
              <a:ext cx="20882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itchFamily="2" charset="0"/>
                </a:rPr>
                <a:t>Подарки</a:t>
              </a:r>
            </a:p>
            <a:p>
              <a:pPr algn="ctr"/>
              <a:r>
                <a:rPr lang="ru-RU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itchFamily="2" charset="0"/>
                </a:rPr>
                <a:t>для </a:t>
              </a:r>
            </a:p>
            <a:p>
              <a:pPr algn="ctr"/>
              <a:r>
                <a:rPr lang="ru-RU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itchFamily="2" charset="0"/>
                </a:rPr>
                <a:t>бабушек</a:t>
              </a:r>
              <a:endPara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66437">
            <a:off x="4161250" y="-207590"/>
            <a:ext cx="2397382" cy="3529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Picture 7" descr="ÐÐ°ÑÑÐ¸Ð½ÐºÐ¸ Ð¿Ð¾ Ð·Ð°Ð¿ÑÐ¾ÑÑ Ð¾ÑÐµÐ½Ð½Ð¸Ð¹ Ð»Ð¸ÑÑ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02241">
            <a:off x="6066252" y="568578"/>
            <a:ext cx="2326465" cy="2118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 rot="20968620">
            <a:off x="6017414" y="1163651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 празднике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 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«Гармонии»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Экран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2018-10-04T06:02:25Z</dcterms:created>
  <dcterms:modified xsi:type="dcterms:W3CDTF">2018-10-04T06:22:18Z</dcterms:modified>
</cp:coreProperties>
</file>